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FFFFFF"/>
    <a:srgbClr val="CC0099"/>
    <a:srgbClr val="FFE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E31B03-D45C-444C-8A9C-AA0D70CE5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DA0A41B-4F4A-474D-97F4-E6FA089A4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604DDBA-48EB-4926-A890-46BB3D85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750CF65-C7EF-4264-9D6B-9207EE72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3ED8DC8-9D42-42BB-A10A-CD3DC45B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299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B55794-E189-4716-9DB4-16A8063D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CEDE5F-B278-4816-B365-E2B7D6D86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7607F27-82A5-406B-9730-B77E03D9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F0FFB79-F8D5-462D-9358-A8CF2689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AF60DF5-A652-4040-B7D1-49A96C8C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7286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D2BD275D-93A4-46D2-B601-A06FED859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2BA8C57-BA4C-4934-8DE9-71EB93844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8450B61-19B9-4763-AA20-E6851BC5C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3BF386E-1514-4171-87BC-6DBFDC48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B09780F-D36F-46BD-A146-A1256119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395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E21ED3-04F8-432A-901F-32C37960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A898CCB-8228-46BD-884C-05553F65F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DC0A00A-5477-44CF-ABF5-2C3173CC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A7A20FF-156D-46C2-81B4-7636463F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698EE3C-21CF-4178-BE72-04B0157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0836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E73501-0609-4650-813F-98134556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4DE5F12-0C95-4103-BD0F-AFDFA46A5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2064CF2-32EC-4ADE-8240-EEF7BDAB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A25B1E7-D0ED-4342-A8CF-316ACA5E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F41FD0-3BA2-490A-B3B1-8F67B04E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288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AB02A1-B142-445F-96CE-B187BA89D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D6D6D7C-E330-4132-8E3D-F1F7C50F2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246FB46-A0F2-448F-B821-6FC924AE5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57B902D-1AE7-40FD-A356-784E5C25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84D1751-F6BE-4769-9BED-64FACEC7D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8F2188D-BE74-43BD-AE54-517968D19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250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0A2E8D-2B14-4B4E-AA2F-75C58B96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426B8B0-E088-40F2-83D7-4AC5EF91C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9E5F489-67BE-4852-BEFA-BC43AD557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B5BC6893-D462-403C-8667-DF93A86FC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36E4A3AF-7420-4EF9-994B-830504770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3EAE1E32-448D-46FA-A29C-3895777B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69530DD-6C6D-4D6C-BDBC-D9464253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B8D44DC8-B2AE-4AF6-9AFD-1828E6A8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6708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182B8C-CC0F-4D0A-ACF5-2ACF372E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058CE6E5-B629-4E48-9E5D-54FD5D57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94B43573-1FD2-4FA6-9CCA-775FFCE8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F05D3C85-FBB6-4490-9CE5-96F99853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2293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9F7302AC-B0BD-4C17-B4DE-64D9CF5D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82E70210-31FA-4A9D-902B-C834F5538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7599179-235C-4749-AE81-03925A9A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8445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816600D-F707-48B3-9795-F43AB00B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A2AD91F-F8BC-4696-8D6A-8CCA41730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E463EFB-74C4-432E-8860-282DD53A3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19DD7C6-2D14-4B3A-BD3B-CDDB948A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337CCEC-4101-4FBB-97CA-1F14948D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25B5FFE-2880-4D1B-B718-AD86470D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6727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C9C1E3-343D-4C4F-88F1-EFC064DE6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273F20D-A773-48EC-8DFC-E78373AB3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B7FB7DA-78C9-42FB-94AE-D45DEDCD8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83589FC-44EC-4077-A027-F26BC4FD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841C743-3C37-47D6-A209-BC692F11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D299FFA-A5CC-4841-865B-52DAEAA0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065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5E06C0BB-6241-4128-BE43-A41A5861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54565AC-6537-4225-9E37-F2E96213A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8F6B761-0AC0-4D0F-89F4-C2F097D38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734D8-C013-4AFA-9FAE-D4DEA1867E6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3395C2A-7188-443D-9A1C-844891E5E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F64681F-0C54-419D-A7B3-78E7C03FA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C93-E7D3-45B8-8DFD-585E3EC25F9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4844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bookwidgets.com/play/0T_DsVqT-iQAFmukEfAAAA/2CFSC2Y/di8-l11-v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EEABCD-8220-4CDF-B714-7E4466CEF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F7686EE-80F1-4E80-A2AC-9D6180ED9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AC2DAD3-2E57-4119-BCAB-E3E6345A5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C461C7B-983B-4AFD-8A58-AEB71CDA34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879DE9C-4414-4278-AFB1-61E483410D79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11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Crazy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about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>
                <a:solidFill>
                  <a:srgbClr val="FF33CC"/>
                </a:solidFill>
              </a:rPr>
              <a:t>sports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E699319-39CE-402D-82D0-2A4DE3F362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196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EEABCD-8220-4CDF-B714-7E4466CEF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F7686EE-80F1-4E80-A2AC-9D6180ED9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AC2DAD3-2E57-4119-BCAB-E3E6345A5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B9755F93-84EE-4403-BDE0-2BD5AB5A27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5725"/>
            <a:ext cx="9458325" cy="668655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C738F0A2-70D5-4944-94E6-0B40CCCA3B22}"/>
              </a:ext>
            </a:extLst>
          </p:cNvPr>
          <p:cNvSpPr txBox="1"/>
          <p:nvPr/>
        </p:nvSpPr>
        <p:spPr>
          <a:xfrm>
            <a:off x="778091" y="309508"/>
            <a:ext cx="2854957" cy="58907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dirty="0">
                <a:solidFill>
                  <a:srgbClr val="FF33CC"/>
                </a:solidFill>
              </a:rPr>
              <a:t>BRAINSTORMING</a:t>
            </a:r>
            <a:endParaRPr lang="hr-HR" sz="2400" i="1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0F178285-5C28-4A32-9B9A-EC4D3340DBAC}"/>
              </a:ext>
            </a:extLst>
          </p:cNvPr>
          <p:cNvSpPr txBox="1"/>
          <p:nvPr/>
        </p:nvSpPr>
        <p:spPr>
          <a:xfrm>
            <a:off x="778091" y="1101080"/>
            <a:ext cx="2854957" cy="58907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i="1" dirty="0">
                <a:solidFill>
                  <a:srgbClr val="FF33CC"/>
                </a:solidFill>
              </a:rPr>
              <a:t>FOOTBALL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F1B3B59C-3E42-4777-AA41-5AD8068F26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6741" b="10661"/>
          <a:stretch/>
        </p:blipFill>
        <p:spPr>
          <a:xfrm>
            <a:off x="319596" y="1914579"/>
            <a:ext cx="7941818" cy="108817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D5C77E50-0F7C-4E2E-A1E5-6BDA8E29A3A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9596" y="3271219"/>
            <a:ext cx="6844684" cy="46247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E646AC87-233A-4125-AEF9-F46EBF84A29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93818" y="404813"/>
            <a:ext cx="4638675" cy="62103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744984B9-A8E0-4358-AB97-A4E970B73A0A}"/>
              </a:ext>
            </a:extLst>
          </p:cNvPr>
          <p:cNvSpPr txBox="1"/>
          <p:nvPr/>
        </p:nvSpPr>
        <p:spPr>
          <a:xfrm>
            <a:off x="7432379" y="2572115"/>
            <a:ext cx="1917577" cy="307777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Parents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and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Childhood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8AB06A72-AA65-436D-A457-54DA3BCD8FB9}"/>
              </a:ext>
            </a:extLst>
          </p:cNvPr>
          <p:cNvSpPr txBox="1"/>
          <p:nvPr/>
        </p:nvSpPr>
        <p:spPr>
          <a:xfrm>
            <a:off x="7412903" y="4518318"/>
            <a:ext cx="2151021" cy="307777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Professional </a:t>
            </a:r>
            <a:r>
              <a:rPr lang="hr-HR" sz="1400" dirty="0" err="1">
                <a:solidFill>
                  <a:srgbClr val="FF33CC"/>
                </a:solidFill>
              </a:rPr>
              <a:t>Soccer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Career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2312DBF2-AB78-4F8A-B8E7-187CE8CBC7A5}"/>
              </a:ext>
            </a:extLst>
          </p:cNvPr>
          <p:cNvSpPr txBox="1"/>
          <p:nvPr/>
        </p:nvSpPr>
        <p:spPr>
          <a:xfrm>
            <a:off x="9613155" y="2139714"/>
            <a:ext cx="1418401" cy="307777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A </a:t>
            </a:r>
            <a:r>
              <a:rPr lang="hr-HR" sz="1400" dirty="0" err="1">
                <a:solidFill>
                  <a:srgbClr val="FF33CC"/>
                </a:solidFill>
              </a:rPr>
              <a:t>Heart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of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Gold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7A8C93E8-1A87-4F1A-B292-60C9E6065294}"/>
              </a:ext>
            </a:extLst>
          </p:cNvPr>
          <p:cNvSpPr txBox="1"/>
          <p:nvPr/>
        </p:nvSpPr>
        <p:spPr>
          <a:xfrm>
            <a:off x="10410213" y="4506992"/>
            <a:ext cx="889598" cy="307777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Fun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Facts</a:t>
            </a:r>
            <a:endParaRPr lang="hr-HR" sz="14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5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EEABCD-8220-4CDF-B714-7E4466CEF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F7686EE-80F1-4E80-A2AC-9D6180ED9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AC2DAD3-2E57-4119-BCAB-E3E6345A5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7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F9E0540-B08B-4BFF-ABE6-0097B754CE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1549" y="227521"/>
            <a:ext cx="4767309" cy="288724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76CF5811-A884-4FA8-8B28-674F891E9D5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1913" y="13008"/>
            <a:ext cx="5048250" cy="37814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E5648DAD-5C20-4062-80C7-6142C2370917}"/>
              </a:ext>
            </a:extLst>
          </p:cNvPr>
          <p:cNvSpPr txBox="1"/>
          <p:nvPr/>
        </p:nvSpPr>
        <p:spPr>
          <a:xfrm>
            <a:off x="386136" y="3465156"/>
            <a:ext cx="6495767" cy="2308324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dirty="0"/>
              <a:t>1 From both his mother and father.; </a:t>
            </a:r>
            <a:endParaRPr lang="hr-HR" dirty="0"/>
          </a:p>
          <a:p>
            <a:r>
              <a:rPr lang="en-US" dirty="0"/>
              <a:t>2 When he was 6 years old.; </a:t>
            </a:r>
            <a:endParaRPr lang="hr-HR" dirty="0"/>
          </a:p>
          <a:p>
            <a:r>
              <a:rPr lang="en-US" dirty="0"/>
              <a:t>3 No, he hasn’t.; </a:t>
            </a:r>
            <a:endParaRPr lang="hr-HR" dirty="0"/>
          </a:p>
          <a:p>
            <a:r>
              <a:rPr lang="en-US" dirty="0"/>
              <a:t>4 He scored a goal in the FIFA World Cup when he was a teenager just as Pele did.; </a:t>
            </a:r>
            <a:endParaRPr lang="hr-HR" dirty="0"/>
          </a:p>
          <a:p>
            <a:r>
              <a:rPr lang="en-US" dirty="0"/>
              <a:t>5 </a:t>
            </a:r>
            <a:r>
              <a:rPr lang="en-US" dirty="0" err="1"/>
              <a:t>Christiano</a:t>
            </a:r>
            <a:r>
              <a:rPr lang="en-US" dirty="0"/>
              <a:t> Ronaldo.; </a:t>
            </a:r>
            <a:endParaRPr lang="hr-HR" dirty="0"/>
          </a:p>
          <a:p>
            <a:r>
              <a:rPr lang="en-US" dirty="0"/>
              <a:t>6 He has launched a foundation called Inspired by KM. The aim is to help 98 children all over the world.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110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EEABCD-8220-4CDF-B714-7E4466CEF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F7686EE-80F1-4E80-A2AC-9D6180ED9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AC2DAD3-2E57-4119-BCAB-E3E6345A5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E9FB617-C2DB-470B-A6C2-774FAF5BDA7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623" y="550861"/>
            <a:ext cx="4766200" cy="573559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51E9C64-BC88-479C-8088-61804B7E9D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0537" y="249824"/>
            <a:ext cx="2219325" cy="4038600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xmlns="" id="{116B2F1C-C3BA-482E-A8ED-E478A919EA04}"/>
              </a:ext>
            </a:extLst>
          </p:cNvPr>
          <p:cNvSpPr/>
          <p:nvPr/>
        </p:nvSpPr>
        <p:spPr>
          <a:xfrm>
            <a:off x="1151138" y="1122363"/>
            <a:ext cx="372862" cy="34622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2C7DDEBF-872B-41C3-BE3F-339605A5EBBB}"/>
              </a:ext>
            </a:extLst>
          </p:cNvPr>
          <p:cNvSpPr/>
          <p:nvPr/>
        </p:nvSpPr>
        <p:spPr>
          <a:xfrm>
            <a:off x="1170791" y="1769629"/>
            <a:ext cx="372862" cy="34622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136DD4B8-6008-451C-A397-91E7762C1863}"/>
              </a:ext>
            </a:extLst>
          </p:cNvPr>
          <p:cNvSpPr/>
          <p:nvPr/>
        </p:nvSpPr>
        <p:spPr>
          <a:xfrm>
            <a:off x="2443787" y="2400265"/>
            <a:ext cx="372862" cy="34622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C40C14CB-1D24-4F44-BB60-C9DB55B880AB}"/>
              </a:ext>
            </a:extLst>
          </p:cNvPr>
          <p:cNvSpPr/>
          <p:nvPr/>
        </p:nvSpPr>
        <p:spPr>
          <a:xfrm>
            <a:off x="2443787" y="3084990"/>
            <a:ext cx="372862" cy="34622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F24D6121-7D19-4818-B8D5-56B6FA8435F0}"/>
              </a:ext>
            </a:extLst>
          </p:cNvPr>
          <p:cNvSpPr/>
          <p:nvPr/>
        </p:nvSpPr>
        <p:spPr>
          <a:xfrm>
            <a:off x="2498950" y="3714595"/>
            <a:ext cx="372862" cy="34622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B62B145E-7E81-4A14-9440-F031525F35B2}"/>
              </a:ext>
            </a:extLst>
          </p:cNvPr>
          <p:cNvSpPr/>
          <p:nvPr/>
        </p:nvSpPr>
        <p:spPr>
          <a:xfrm>
            <a:off x="2443787" y="4313082"/>
            <a:ext cx="372862" cy="34622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43A9A522-D649-4EF3-B866-CB8009C96A18}"/>
              </a:ext>
            </a:extLst>
          </p:cNvPr>
          <p:cNvSpPr/>
          <p:nvPr/>
        </p:nvSpPr>
        <p:spPr>
          <a:xfrm>
            <a:off x="2490073" y="5003646"/>
            <a:ext cx="372862" cy="34622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AC2AAA68-9F73-403E-874E-1D8EE36AFBC2}"/>
              </a:ext>
            </a:extLst>
          </p:cNvPr>
          <p:cNvSpPr/>
          <p:nvPr/>
        </p:nvSpPr>
        <p:spPr>
          <a:xfrm>
            <a:off x="1170791" y="5718597"/>
            <a:ext cx="372862" cy="34622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9465474-195B-4B4D-BAC8-E157EE0DB1E3}"/>
              </a:ext>
            </a:extLst>
          </p:cNvPr>
          <p:cNvSpPr txBox="1"/>
          <p:nvPr/>
        </p:nvSpPr>
        <p:spPr>
          <a:xfrm>
            <a:off x="7961629" y="692116"/>
            <a:ext cx="3264208" cy="1295868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/>
              <a:t>H</a:t>
            </a:r>
            <a:r>
              <a:rPr lang="en-US" dirty="0" err="1"/>
              <a:t>ave</a:t>
            </a:r>
            <a:r>
              <a:rPr lang="en-US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en-US" dirty="0"/>
              <a:t>seen </a:t>
            </a:r>
            <a:r>
              <a:rPr lang="en-US" dirty="0" err="1"/>
              <a:t>Mbappé</a:t>
            </a:r>
            <a:r>
              <a:rPr lang="en-US" dirty="0"/>
              <a:t> play?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What do </a:t>
            </a:r>
            <a:r>
              <a:rPr lang="hr-HR" dirty="0" err="1"/>
              <a:t>you</a:t>
            </a:r>
            <a:r>
              <a:rPr lang="en-US" dirty="0"/>
              <a:t> think about him?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Who is </a:t>
            </a:r>
            <a:r>
              <a:rPr lang="hr-HR" dirty="0" err="1"/>
              <a:t>your</a:t>
            </a:r>
            <a:r>
              <a:rPr lang="en-US" dirty="0"/>
              <a:t> </a:t>
            </a:r>
            <a:r>
              <a:rPr lang="en-US" dirty="0" err="1"/>
              <a:t>favourite</a:t>
            </a:r>
            <a:r>
              <a:rPr lang="en-US" dirty="0"/>
              <a:t> footballer?</a:t>
            </a:r>
            <a:endParaRPr lang="hr-HR" i="1" dirty="0">
              <a:solidFill>
                <a:srgbClr val="FF33CC"/>
              </a:solidFill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59A8FC0A-E715-4CB0-A290-A925263C59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94625" y="2585211"/>
            <a:ext cx="3507350" cy="41481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0227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EEABCD-8220-4CDF-B714-7E4466CEF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F7686EE-80F1-4E80-A2AC-9D6180ED9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AC2DAD3-2E57-4119-BCAB-E3E6345A5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94F63BD-FBFC-4B38-93F7-A41A4BDE14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7077" y="346506"/>
            <a:ext cx="6191250" cy="60198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2C8DB25-3391-4E91-9708-7597582B6481}"/>
              </a:ext>
            </a:extLst>
          </p:cNvPr>
          <p:cNvSpPr txBox="1"/>
          <p:nvPr/>
        </p:nvSpPr>
        <p:spPr>
          <a:xfrm>
            <a:off x="6027938" y="1349406"/>
            <a:ext cx="129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athletic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39041A26-8979-4A0A-B748-1D35CDFC338A}"/>
              </a:ext>
            </a:extLst>
          </p:cNvPr>
          <p:cNvSpPr txBox="1"/>
          <p:nvPr/>
        </p:nvSpPr>
        <p:spPr>
          <a:xfrm>
            <a:off x="4246838" y="1884748"/>
            <a:ext cx="129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signed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6FC43475-69DE-44BE-B89C-44165CE4C067}"/>
              </a:ext>
            </a:extLst>
          </p:cNvPr>
          <p:cNvSpPr txBox="1"/>
          <p:nvPr/>
        </p:nvSpPr>
        <p:spPr>
          <a:xfrm>
            <a:off x="3783367" y="2405381"/>
            <a:ext cx="129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transferred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C299480A-5A01-47BA-8B93-860996D69845}"/>
              </a:ext>
            </a:extLst>
          </p:cNvPr>
          <p:cNvSpPr txBox="1"/>
          <p:nvPr/>
        </p:nvSpPr>
        <p:spPr>
          <a:xfrm>
            <a:off x="3783367" y="2985687"/>
            <a:ext cx="129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found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9E0AFCE-1C17-4595-A45D-6D560D07A739}"/>
              </a:ext>
            </a:extLst>
          </p:cNvPr>
          <p:cNvSpPr txBox="1"/>
          <p:nvPr/>
        </p:nvSpPr>
        <p:spPr>
          <a:xfrm>
            <a:off x="4031942" y="3565993"/>
            <a:ext cx="129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foundation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84EAAC3F-3745-4DC1-A25B-66DE1D92EBBA}"/>
              </a:ext>
            </a:extLst>
          </p:cNvPr>
          <p:cNvSpPr txBox="1"/>
          <p:nvPr/>
        </p:nvSpPr>
        <p:spPr>
          <a:xfrm>
            <a:off x="4894908" y="4116543"/>
            <a:ext cx="129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charter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2BDD2EE6-074B-408D-BFF1-EA03F874AEBE}"/>
              </a:ext>
            </a:extLst>
          </p:cNvPr>
          <p:cNvSpPr txBox="1"/>
          <p:nvPr/>
        </p:nvSpPr>
        <p:spPr>
          <a:xfrm>
            <a:off x="3450344" y="4919246"/>
            <a:ext cx="129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encourage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0B3B20ED-CD06-4B8C-9F7E-95B703CC7367}"/>
              </a:ext>
            </a:extLst>
          </p:cNvPr>
          <p:cNvSpPr txBox="1"/>
          <p:nvPr/>
        </p:nvSpPr>
        <p:spPr>
          <a:xfrm>
            <a:off x="4564602" y="5514802"/>
            <a:ext cx="1296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passionate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131B069F-E4D2-43E5-BED4-B908010ECF4F}"/>
              </a:ext>
            </a:extLst>
          </p:cNvPr>
          <p:cNvSpPr txBox="1"/>
          <p:nvPr/>
        </p:nvSpPr>
        <p:spPr>
          <a:xfrm>
            <a:off x="1945126" y="1630833"/>
            <a:ext cx="99711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Because his dad was a footballer, his brothers are footballers and his mum was a handball player. They are all athletes.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DDE0B5A8-AC73-47DE-A6CE-79A879276EC7}"/>
              </a:ext>
            </a:extLst>
          </p:cNvPr>
          <p:cNvSpPr txBox="1"/>
          <p:nvPr/>
        </p:nvSpPr>
        <p:spPr>
          <a:xfrm>
            <a:off x="2844203" y="2146616"/>
            <a:ext cx="2384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He was just 14 years old.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EE9F8BB7-F005-4C0F-8901-4AE496A4F295}"/>
              </a:ext>
            </a:extLst>
          </p:cNvPr>
          <p:cNvSpPr txBox="1"/>
          <p:nvPr/>
        </p:nvSpPr>
        <p:spPr>
          <a:xfrm>
            <a:off x="2354081" y="2704964"/>
            <a:ext cx="335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In 2017 he transferred to PSG.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39133B14-9840-4F51-A82A-08BE6C22D9F7}"/>
              </a:ext>
            </a:extLst>
          </p:cNvPr>
          <p:cNvSpPr txBox="1"/>
          <p:nvPr/>
        </p:nvSpPr>
        <p:spPr>
          <a:xfrm>
            <a:off x="2354080" y="3275100"/>
            <a:ext cx="5449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He started his foundation to help 98 children all over Paris.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5DB151AB-AB6E-4FA2-A63A-7E1E172B46B5}"/>
              </a:ext>
            </a:extLst>
          </p:cNvPr>
          <p:cNvSpPr txBox="1"/>
          <p:nvPr/>
        </p:nvSpPr>
        <p:spPr>
          <a:xfrm>
            <a:off x="1887077" y="3854426"/>
            <a:ext cx="1029154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I</a:t>
            </a:r>
            <a:r>
              <a:rPr lang="en-US" sz="1600" dirty="0">
                <a:solidFill>
                  <a:srgbClr val="FF33CC"/>
                </a:solidFill>
              </a:rPr>
              <a:t>t organizes different activities for children: from learning foreign languages, taking arts and crafts to going on foreign trips.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BAEE5B5F-C1C9-4698-89AA-1CF9143CBFC5}"/>
              </a:ext>
            </a:extLst>
          </p:cNvPr>
          <p:cNvSpPr txBox="1"/>
          <p:nvPr/>
        </p:nvSpPr>
        <p:spPr>
          <a:xfrm>
            <a:off x="2203721" y="4632326"/>
            <a:ext cx="965825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To teach them things important in life; be humble, responsible, feel empathy for others, and not to be violent</a:t>
            </a:r>
            <a:r>
              <a:rPr lang="hr-HR" sz="16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BD410487-C6A4-4107-B441-B9B85120A441}"/>
              </a:ext>
            </a:extLst>
          </p:cNvPr>
          <p:cNvSpPr txBox="1"/>
          <p:nvPr/>
        </p:nvSpPr>
        <p:spPr>
          <a:xfrm>
            <a:off x="972573" y="5224639"/>
            <a:ext cx="1120604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33CC"/>
                </a:solidFill>
              </a:rPr>
              <a:t>To stay humble, take responsibility for their actions, listen to others, manage their emotions and problems through dialogues and without any violence. 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86C80AF5-1C46-47AE-BC00-48AFAC084E28}"/>
              </a:ext>
            </a:extLst>
          </p:cNvPr>
          <p:cNvSpPr txBox="1"/>
          <p:nvPr/>
        </p:nvSpPr>
        <p:spPr>
          <a:xfrm>
            <a:off x="2651936" y="5928239"/>
            <a:ext cx="353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33CC"/>
                </a:solidFill>
              </a:rPr>
              <a:t>Yes, he is completely devoted to it. 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5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2" grpId="0"/>
      <p:bldP spid="23" grpId="0"/>
      <p:bldP spid="24" grpId="0" animBg="1"/>
      <p:bldP spid="25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EEABCD-8220-4CDF-B714-7E4466CEF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F7686EE-80F1-4E80-A2AC-9D6180ED9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AC2DAD3-2E57-4119-BCAB-E3E6345A5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hlinkClick r:id="rId4"/>
            <a:extLst>
              <a:ext uri="{FF2B5EF4-FFF2-40B4-BE49-F238E27FC236}">
                <a16:creationId xmlns:a16="http://schemas.microsoft.com/office/drawing/2014/main" xmlns="" id="{F22392BE-E578-4923-92CF-FA2100971AD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6019" y="4278159"/>
            <a:ext cx="3231981" cy="119111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F267EDF-662D-4666-8FCE-7914077B541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9017" y="853510"/>
            <a:ext cx="4462577" cy="215868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092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252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11</cp:revision>
  <dcterms:created xsi:type="dcterms:W3CDTF">2022-01-31T22:24:39Z</dcterms:created>
  <dcterms:modified xsi:type="dcterms:W3CDTF">2022-02-01T10:09:45Z</dcterms:modified>
</cp:coreProperties>
</file>